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7CFC-E869-4305-9CBD-3B3ADE5CC270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6E42-3255-4ABF-BCB8-0374E54E8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0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2CE4-2698-4B12-B751-CE1179D65BD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6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02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5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0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61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66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58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9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01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84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A6A8-47DC-4D0B-B522-5A0B30B96AF2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6701-5AD8-4647-97A9-D8E1BDD17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9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34"/>
            <a:ext cx="12192000" cy="2281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125769" y="-16218"/>
            <a:ext cx="7066229" cy="501993"/>
          </a:xfrm>
          <a:prstGeom prst="rect">
            <a:avLst/>
          </a:prstGeom>
          <a:solidFill>
            <a:srgbClr val="004B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</a:rPr>
              <a:t>MATRICE</a:t>
            </a:r>
            <a:endParaRPr lang="fr-FR" altLang="fr-FR" sz="2400" b="1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01" y="80077"/>
            <a:ext cx="1276199" cy="81241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8616" y="1116326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 1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4924" y="2865881"/>
            <a:ext cx="10515600" cy="1091185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Quelles peuvent être les idées?</a:t>
            </a:r>
          </a:p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Quelles sont les actions à mettre en place?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3419122"/>
            <a:ext cx="3438878" cy="3438878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-214132" y="6781740"/>
            <a:ext cx="589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9879" y="6549965"/>
            <a:ext cx="1600216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dirty="0">
                <a:solidFill>
                  <a:srgbClr val="FF0000"/>
                </a:solidFill>
                <a:ea typeface="Cambria" panose="02040503050406030204" pitchFamily="18" charset="0"/>
              </a:rPr>
              <a:t>Document à usage interne</a:t>
            </a:r>
            <a:endParaRPr lang="fr-FR" sz="12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05" y="-163899"/>
            <a:ext cx="2097622" cy="14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34"/>
            <a:ext cx="12192000" cy="2281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</p:pic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125769" y="-16218"/>
            <a:ext cx="7066229" cy="501993"/>
          </a:xfrm>
          <a:prstGeom prst="rect">
            <a:avLst/>
          </a:prstGeom>
          <a:solidFill>
            <a:srgbClr val="004B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</a:rPr>
              <a:t>MATRICE</a:t>
            </a:r>
            <a:endParaRPr lang="fr-FR" altLang="fr-FR" sz="2400" b="1" dirty="0">
              <a:solidFill>
                <a:schemeClr val="bg1"/>
              </a:solidFill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01" y="80077"/>
            <a:ext cx="1276199" cy="812418"/>
          </a:xfrm>
          <a:prstGeom prst="rect">
            <a:avLst/>
          </a:prstGeom>
        </p:spPr>
      </p:pic>
      <p:grpSp>
        <p:nvGrpSpPr>
          <p:cNvPr id="14" name="Groupe 13"/>
          <p:cNvGrpSpPr/>
          <p:nvPr/>
        </p:nvGrpSpPr>
        <p:grpSpPr>
          <a:xfrm>
            <a:off x="10021824" y="2713620"/>
            <a:ext cx="1761744" cy="1624584"/>
            <a:chOff x="9592056" y="1690688"/>
            <a:chExt cx="1761744" cy="1624584"/>
          </a:xfrm>
        </p:grpSpPr>
        <p:sp>
          <p:nvSpPr>
            <p:cNvPr id="5" name="Rectangle 4"/>
            <p:cNvSpPr/>
            <p:nvPr/>
          </p:nvSpPr>
          <p:spPr>
            <a:xfrm>
              <a:off x="9592056" y="1690688"/>
              <a:ext cx="1609344" cy="147218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744456" y="1843088"/>
              <a:ext cx="1609344" cy="147218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6760" y="1050043"/>
            <a:ext cx="10698480" cy="55206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interne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 l’externe</a:t>
            </a:r>
          </a:p>
          <a:p>
            <a:pPr marL="0" indent="0"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(les partenaires, les prestataires du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cdg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les usagers du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cdg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,…)</a:t>
            </a:r>
          </a:p>
          <a:p>
            <a:pPr marL="0" indent="0">
              <a:buNone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Individuellement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Collectivement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9064752" y="4844490"/>
            <a:ext cx="1761744" cy="1624584"/>
            <a:chOff x="9592056" y="4552379"/>
            <a:chExt cx="1761744" cy="1624584"/>
          </a:xfrm>
        </p:grpSpPr>
        <p:sp>
          <p:nvSpPr>
            <p:cNvPr id="7" name="Rectangle 6"/>
            <p:cNvSpPr/>
            <p:nvPr/>
          </p:nvSpPr>
          <p:spPr>
            <a:xfrm>
              <a:off x="9592056" y="4552379"/>
              <a:ext cx="1609344" cy="1472184"/>
            </a:xfrm>
            <a:prstGeom prst="rect">
              <a:avLst/>
            </a:prstGeom>
            <a:solidFill>
              <a:srgbClr val="E2B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744456" y="4704779"/>
              <a:ext cx="1609344" cy="14721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396484" y="3955998"/>
            <a:ext cx="1761744" cy="1624584"/>
            <a:chOff x="8049768" y="1722120"/>
            <a:chExt cx="1761744" cy="1624584"/>
          </a:xfrm>
        </p:grpSpPr>
        <p:sp>
          <p:nvSpPr>
            <p:cNvPr id="6" name="Rectangle 5"/>
            <p:cNvSpPr/>
            <p:nvPr/>
          </p:nvSpPr>
          <p:spPr>
            <a:xfrm>
              <a:off x="8049768" y="1722120"/>
              <a:ext cx="1609344" cy="1472184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202168" y="1874520"/>
              <a:ext cx="1609344" cy="1472184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7333520" y="1241436"/>
            <a:ext cx="1761744" cy="1624584"/>
            <a:chOff x="7744968" y="1417320"/>
            <a:chExt cx="1761744" cy="1624584"/>
          </a:xfrm>
        </p:grpSpPr>
        <p:sp>
          <p:nvSpPr>
            <p:cNvPr id="4" name="Rectangle 3"/>
            <p:cNvSpPr/>
            <p:nvPr/>
          </p:nvSpPr>
          <p:spPr>
            <a:xfrm>
              <a:off x="7744968" y="1417320"/>
              <a:ext cx="1609344" cy="1472184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97368" y="1569720"/>
              <a:ext cx="1609344" cy="147218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 rot="19704768">
            <a:off x="7837963" y="1899990"/>
            <a:ext cx="90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Post-it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19704768">
            <a:off x="9561675" y="5497330"/>
            <a:ext cx="90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Post-it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9704768">
            <a:off x="5914064" y="4659824"/>
            <a:ext cx="90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Post-it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19704768">
            <a:off x="10526267" y="3337911"/>
            <a:ext cx="90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Post-it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05" y="-163899"/>
            <a:ext cx="2097622" cy="14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34"/>
            <a:ext cx="12192000" cy="2281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125769" y="-16218"/>
            <a:ext cx="7066229" cy="501993"/>
          </a:xfrm>
          <a:prstGeom prst="rect">
            <a:avLst/>
          </a:prstGeom>
          <a:solidFill>
            <a:srgbClr val="004B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</a:rPr>
              <a:t>MATRICE</a:t>
            </a:r>
            <a:endParaRPr lang="fr-FR" altLang="fr-FR" sz="2400" b="1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01" y="80077"/>
            <a:ext cx="1276199" cy="81241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6052" y="3089339"/>
            <a:ext cx="10515600" cy="1924426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Regroupez toutes les actions que vous avez identifiées par thématiques 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(à vous de trouver les mots clés ensemble)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752" y="144244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 2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-214132" y="6781740"/>
            <a:ext cx="589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9879" y="6549965"/>
            <a:ext cx="1600216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dirty="0">
                <a:solidFill>
                  <a:srgbClr val="FF0000"/>
                </a:solidFill>
                <a:ea typeface="Cambria" panose="02040503050406030204" pitchFamily="18" charset="0"/>
              </a:rPr>
              <a:t>Document à usage interne</a:t>
            </a:r>
            <a:endParaRPr lang="fr-FR" sz="12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05" y="-163899"/>
            <a:ext cx="2097622" cy="14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34"/>
            <a:ext cx="12192000" cy="2281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125769" y="-16218"/>
            <a:ext cx="7066229" cy="501993"/>
          </a:xfrm>
          <a:prstGeom prst="rect">
            <a:avLst/>
          </a:prstGeom>
          <a:solidFill>
            <a:srgbClr val="004B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</a:rPr>
              <a:t>MATRICE</a:t>
            </a:r>
            <a:endParaRPr lang="fr-FR" altLang="fr-FR" sz="2400" b="1" dirty="0">
              <a:solidFill>
                <a:schemeClr val="bg1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01" y="80077"/>
            <a:ext cx="1276199" cy="81241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9224" y="2696937"/>
            <a:ext cx="11350688" cy="3648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Regroupez-vous en 2 tables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Échangez sur vos actions, vos thématiques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Regardez les actions similaires, celles qui se complètent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Positionnez vos actions sur la matrice 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546798">
            <a:off x="6918578" y="2041840"/>
            <a:ext cx="1988957" cy="71775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756" y="115572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 </a:t>
            </a:r>
            <a:r>
              <a:rPr lang="fr-FR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rot="20546798">
            <a:off x="6982264" y="1865556"/>
            <a:ext cx="1988957" cy="717754"/>
          </a:xfrm>
          <a:prstGeom prst="rect">
            <a:avLst/>
          </a:prstGeom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487447">
            <a:off x="9641968" y="2166709"/>
            <a:ext cx="1988957" cy="717754"/>
          </a:xfrm>
          <a:prstGeom prst="rect">
            <a:avLst/>
          </a:prstGeom>
          <a:solidFill>
            <a:srgbClr val="EAEFF7"/>
          </a:solidFill>
          <a:ln>
            <a:solidFill>
              <a:srgbClr val="EAE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 rot="1487447">
            <a:off x="9616516" y="1999564"/>
            <a:ext cx="1988957" cy="717754"/>
          </a:xfrm>
          <a:prstGeom prst="rect">
            <a:avLst/>
          </a:prstGeom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8994916" y="1895368"/>
            <a:ext cx="6481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-214132" y="6781740"/>
            <a:ext cx="589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9879" y="6549965"/>
            <a:ext cx="1600216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dirty="0">
                <a:solidFill>
                  <a:srgbClr val="FF0000"/>
                </a:solidFill>
                <a:ea typeface="Cambria" panose="02040503050406030204" pitchFamily="18" charset="0"/>
              </a:rPr>
              <a:t>Document à usage interne</a:t>
            </a:r>
            <a:endParaRPr lang="fr-FR" sz="12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05" y="-163899"/>
            <a:ext cx="2097622" cy="148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057900" y="3246120"/>
            <a:ext cx="5543550" cy="27317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POIDS MORTS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actions à oublier…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11554" y="3246120"/>
            <a:ext cx="5063077" cy="27298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VACHES À LAIT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actions que l’on peut essayer et qui demandent peu d’investissement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1555" y="514350"/>
            <a:ext cx="5046345" cy="2731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VEDETTES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actions prioritaires !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1017270" y="3246120"/>
            <a:ext cx="105841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35440" y="1623060"/>
            <a:ext cx="703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Fort</a:t>
            </a:r>
            <a:endParaRPr lang="fr-FR" sz="24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9615" y="4358640"/>
            <a:ext cx="940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Faible</a:t>
            </a:r>
            <a:endParaRPr lang="fr-FR" sz="24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3158490" y="6061473"/>
            <a:ext cx="904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Facile</a:t>
            </a:r>
            <a:endParaRPr lang="fr-FR" sz="24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8534400" y="606147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Difficile</a:t>
            </a:r>
            <a:endParaRPr lang="fr-FR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6057900" y="514350"/>
            <a:ext cx="5543550" cy="27317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DILEMMES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actions difficiles à mettre en place mais peuvent devenir des vedettes ou des poids morts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6057900" y="514350"/>
            <a:ext cx="5715" cy="54635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54205" y="-15003"/>
            <a:ext cx="281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Impact sur l’environnemen</a:t>
            </a:r>
            <a:r>
              <a:rPr lang="fr-FR" b="1" dirty="0"/>
              <a:t>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08773" y="6061473"/>
            <a:ext cx="1483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Difficulté </a:t>
            </a:r>
          </a:p>
          <a:p>
            <a:pPr algn="ctr"/>
            <a:r>
              <a:rPr lang="fr-FR" b="1" dirty="0" smtClean="0"/>
              <a:t>de réalisation</a:t>
            </a:r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1017270" y="354330"/>
            <a:ext cx="0" cy="56235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017270" y="5975926"/>
            <a:ext cx="10595195" cy="19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-214132" y="6781740"/>
            <a:ext cx="589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9879" y="6549965"/>
            <a:ext cx="1600216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dirty="0">
                <a:solidFill>
                  <a:srgbClr val="FF0000"/>
                </a:solidFill>
                <a:ea typeface="Cambria" panose="02040503050406030204" pitchFamily="18" charset="0"/>
              </a:rPr>
              <a:t>Document à usage interne</a:t>
            </a:r>
            <a:endParaRPr lang="fr-FR" sz="12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Grand écran</PresentationFormat>
  <Paragraphs>53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Wingdings</vt:lpstr>
      <vt:lpstr>Thème Office</vt:lpstr>
      <vt:lpstr>Consigne 1</vt:lpstr>
      <vt:lpstr>Présentation PowerPoint</vt:lpstr>
      <vt:lpstr>Consigne 2 </vt:lpstr>
      <vt:lpstr>Consigne 3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Consigne 1</dc:title>
  <dc:creator>Lucie NIETO</dc:creator>
  <cp:lastModifiedBy>Lucie NIETO</cp:lastModifiedBy>
  <cp:revision>2</cp:revision>
  <dcterms:created xsi:type="dcterms:W3CDTF">2023-05-10T14:01:54Z</dcterms:created>
  <dcterms:modified xsi:type="dcterms:W3CDTF">2023-08-03T08:45:39Z</dcterms:modified>
</cp:coreProperties>
</file>